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4032" r:id="rId7"/>
    <p:sldMasterId id="2147484288" r:id="rId8"/>
    <p:sldMasterId id="2147484300" r:id="rId9"/>
    <p:sldMasterId id="2147484312" r:id="rId10"/>
    <p:sldMasterId id="2147484324" r:id="rId11"/>
    <p:sldMasterId id="2147484336" r:id="rId12"/>
    <p:sldMasterId id="2147484348" r:id="rId13"/>
    <p:sldMasterId id="2147484360" r:id="rId14"/>
    <p:sldMasterId id="2147484384" r:id="rId15"/>
    <p:sldMasterId id="2147484396" r:id="rId16"/>
    <p:sldMasterId id="2147484408" r:id="rId17"/>
    <p:sldMasterId id="2147484420" r:id="rId18"/>
  </p:sldMasterIdLst>
  <p:notesMasterIdLst>
    <p:notesMasterId r:id="rId156"/>
  </p:notesMasterIdLst>
  <p:sldIdLst>
    <p:sldId id="267" r:id="rId19"/>
    <p:sldId id="457" r:id="rId20"/>
    <p:sldId id="458" r:id="rId21"/>
    <p:sldId id="474" r:id="rId22"/>
    <p:sldId id="471" r:id="rId23"/>
    <p:sldId id="475" r:id="rId24"/>
    <p:sldId id="476" r:id="rId25"/>
    <p:sldId id="645" r:id="rId26"/>
    <p:sldId id="646" r:id="rId27"/>
    <p:sldId id="647" r:id="rId28"/>
    <p:sldId id="648" r:id="rId29"/>
    <p:sldId id="649" r:id="rId30"/>
    <p:sldId id="650" r:id="rId31"/>
    <p:sldId id="651" r:id="rId32"/>
    <p:sldId id="652" r:id="rId33"/>
    <p:sldId id="653" r:id="rId34"/>
    <p:sldId id="654" r:id="rId35"/>
    <p:sldId id="655" r:id="rId36"/>
    <p:sldId id="312" r:id="rId37"/>
    <p:sldId id="586" r:id="rId38"/>
    <p:sldId id="445" r:id="rId39"/>
    <p:sldId id="632" r:id="rId40"/>
    <p:sldId id="633" r:id="rId41"/>
    <p:sldId id="634" r:id="rId42"/>
    <p:sldId id="262" r:id="rId43"/>
    <p:sldId id="388" r:id="rId44"/>
    <p:sldId id="376" r:id="rId45"/>
    <p:sldId id="584" r:id="rId46"/>
    <p:sldId id="585" r:id="rId47"/>
    <p:sldId id="452" r:id="rId48"/>
    <p:sldId id="453" r:id="rId49"/>
    <p:sldId id="455" r:id="rId50"/>
    <p:sldId id="656" r:id="rId51"/>
    <p:sldId id="317" r:id="rId52"/>
    <p:sldId id="636" r:id="rId53"/>
    <p:sldId id="318" r:id="rId54"/>
    <p:sldId id="638" r:id="rId55"/>
    <p:sldId id="657" r:id="rId56"/>
    <p:sldId id="693" r:id="rId57"/>
    <p:sldId id="694" r:id="rId58"/>
    <p:sldId id="695" r:id="rId59"/>
    <p:sldId id="696" r:id="rId60"/>
    <p:sldId id="698" r:id="rId61"/>
    <p:sldId id="699" r:id="rId62"/>
    <p:sldId id="700" r:id="rId63"/>
    <p:sldId id="697" r:id="rId64"/>
    <p:sldId id="499" r:id="rId65"/>
    <p:sldId id="504" r:id="rId66"/>
    <p:sldId id="500" r:id="rId67"/>
    <p:sldId id="505" r:id="rId68"/>
    <p:sldId id="643" r:id="rId69"/>
    <p:sldId id="501" r:id="rId70"/>
    <p:sldId id="639" r:id="rId71"/>
    <p:sldId id="640" r:id="rId72"/>
    <p:sldId id="502" r:id="rId73"/>
    <p:sldId id="503" r:id="rId74"/>
    <p:sldId id="641" r:id="rId75"/>
    <p:sldId id="642" r:id="rId76"/>
    <p:sldId id="324" r:id="rId77"/>
    <p:sldId id="325" r:id="rId78"/>
    <p:sldId id="587" r:id="rId79"/>
    <p:sldId id="588" r:id="rId80"/>
    <p:sldId id="589" r:id="rId81"/>
    <p:sldId id="590" r:id="rId82"/>
    <p:sldId id="591" r:id="rId83"/>
    <p:sldId id="592" r:id="rId84"/>
    <p:sldId id="593" r:id="rId85"/>
    <p:sldId id="594" r:id="rId86"/>
    <p:sldId id="595" r:id="rId87"/>
    <p:sldId id="596" r:id="rId88"/>
    <p:sldId id="597" r:id="rId89"/>
    <p:sldId id="598" r:id="rId90"/>
    <p:sldId id="599" r:id="rId91"/>
    <p:sldId id="600" r:id="rId92"/>
    <p:sldId id="601" r:id="rId93"/>
    <p:sldId id="602" r:id="rId94"/>
    <p:sldId id="603" r:id="rId95"/>
    <p:sldId id="604" r:id="rId96"/>
    <p:sldId id="605" r:id="rId97"/>
    <p:sldId id="606" r:id="rId98"/>
    <p:sldId id="607" r:id="rId99"/>
    <p:sldId id="608" r:id="rId100"/>
    <p:sldId id="609" r:id="rId101"/>
    <p:sldId id="610" r:id="rId102"/>
    <p:sldId id="611" r:id="rId103"/>
    <p:sldId id="612" r:id="rId104"/>
    <p:sldId id="613" r:id="rId105"/>
    <p:sldId id="614" r:id="rId106"/>
    <p:sldId id="615" r:id="rId107"/>
    <p:sldId id="616" r:id="rId108"/>
    <p:sldId id="617" r:id="rId109"/>
    <p:sldId id="618" r:id="rId110"/>
    <p:sldId id="619" r:id="rId111"/>
    <p:sldId id="620" r:id="rId112"/>
    <p:sldId id="621" r:id="rId113"/>
    <p:sldId id="622" r:id="rId114"/>
    <p:sldId id="623" r:id="rId115"/>
    <p:sldId id="624" r:id="rId116"/>
    <p:sldId id="625" r:id="rId117"/>
    <p:sldId id="626" r:id="rId118"/>
    <p:sldId id="627" r:id="rId119"/>
    <p:sldId id="628" r:id="rId120"/>
    <p:sldId id="581" r:id="rId121"/>
    <p:sldId id="366" r:id="rId122"/>
    <p:sldId id="692" r:id="rId123"/>
    <p:sldId id="673" r:id="rId124"/>
    <p:sldId id="664" r:id="rId125"/>
    <p:sldId id="670" r:id="rId126"/>
    <p:sldId id="675" r:id="rId127"/>
    <p:sldId id="668" r:id="rId128"/>
    <p:sldId id="671" r:id="rId129"/>
    <p:sldId id="672" r:id="rId130"/>
    <p:sldId id="666" r:id="rId131"/>
    <p:sldId id="667" r:id="rId132"/>
    <p:sldId id="674" r:id="rId133"/>
    <p:sldId id="665" r:id="rId134"/>
    <p:sldId id="663" r:id="rId135"/>
    <p:sldId id="676" r:id="rId136"/>
    <p:sldId id="677" r:id="rId137"/>
    <p:sldId id="678" r:id="rId138"/>
    <p:sldId id="682" r:id="rId139"/>
    <p:sldId id="685" r:id="rId140"/>
    <p:sldId id="686" r:id="rId141"/>
    <p:sldId id="684" r:id="rId142"/>
    <p:sldId id="683" r:id="rId143"/>
    <p:sldId id="679" r:id="rId144"/>
    <p:sldId id="680" r:id="rId145"/>
    <p:sldId id="701" r:id="rId146"/>
    <p:sldId id="702" r:id="rId147"/>
    <p:sldId id="690" r:id="rId148"/>
    <p:sldId id="687" r:id="rId149"/>
    <p:sldId id="681" r:id="rId150"/>
    <p:sldId id="691" r:id="rId151"/>
    <p:sldId id="576" r:id="rId152"/>
    <p:sldId id="631" r:id="rId153"/>
    <p:sldId id="630" r:id="rId154"/>
    <p:sldId id="644" r:id="rId155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FBFBF"/>
    <a:srgbClr val="0000FF"/>
    <a:srgbClr val="FFC000"/>
    <a:srgbClr val="BBE0E3"/>
    <a:srgbClr val="C00000"/>
    <a:srgbClr val="953735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2760" y="-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38" Type="http://schemas.openxmlformats.org/officeDocument/2006/relationships/slide" Target="slides/slide120.xml"/><Relationship Id="rId154" Type="http://schemas.openxmlformats.org/officeDocument/2006/relationships/slide" Target="slides/slide136.xml"/><Relationship Id="rId15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28" Type="http://schemas.openxmlformats.org/officeDocument/2006/relationships/slide" Target="slides/slide110.xml"/><Relationship Id="rId144" Type="http://schemas.openxmlformats.org/officeDocument/2006/relationships/slide" Target="slides/slide126.xml"/><Relationship Id="rId149" Type="http://schemas.openxmlformats.org/officeDocument/2006/relationships/slide" Target="slides/slide13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60" Type="http://schemas.openxmlformats.org/officeDocument/2006/relationships/tableStyles" Target="tableStyles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34" Type="http://schemas.openxmlformats.org/officeDocument/2006/relationships/slide" Target="slides/slide116.xml"/><Relationship Id="rId139" Type="http://schemas.openxmlformats.org/officeDocument/2006/relationships/slide" Target="slides/slide12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55" Type="http://schemas.openxmlformats.org/officeDocument/2006/relationships/slide" Target="slides/slide13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24" Type="http://schemas.openxmlformats.org/officeDocument/2006/relationships/slide" Target="slides/slide106.xml"/><Relationship Id="rId129" Type="http://schemas.openxmlformats.org/officeDocument/2006/relationships/slide" Target="slides/slide11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40" Type="http://schemas.openxmlformats.org/officeDocument/2006/relationships/slide" Target="slides/slide122.xml"/><Relationship Id="rId145" Type="http://schemas.openxmlformats.org/officeDocument/2006/relationships/slide" Target="slides/slide127.xml"/><Relationship Id="rId153" Type="http://schemas.openxmlformats.org/officeDocument/2006/relationships/slide" Target="slides/slide1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30" Type="http://schemas.openxmlformats.org/officeDocument/2006/relationships/slide" Target="slides/slide112.xml"/><Relationship Id="rId135" Type="http://schemas.openxmlformats.org/officeDocument/2006/relationships/slide" Target="slides/slide117.xml"/><Relationship Id="rId143" Type="http://schemas.openxmlformats.org/officeDocument/2006/relationships/slide" Target="slides/slide125.xml"/><Relationship Id="rId148" Type="http://schemas.openxmlformats.org/officeDocument/2006/relationships/slide" Target="slides/slide130.xml"/><Relationship Id="rId151" Type="http://schemas.openxmlformats.org/officeDocument/2006/relationships/slide" Target="slides/slide133.xml"/><Relationship Id="rId15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141" Type="http://schemas.openxmlformats.org/officeDocument/2006/relationships/slide" Target="slides/slide123.xml"/><Relationship Id="rId146" Type="http://schemas.openxmlformats.org/officeDocument/2006/relationships/slide" Target="slides/slide12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slide" Target="slides/slide113.xml"/><Relationship Id="rId136" Type="http://schemas.openxmlformats.org/officeDocument/2006/relationships/slide" Target="slides/slide118.xml"/><Relationship Id="rId157" Type="http://schemas.openxmlformats.org/officeDocument/2006/relationships/presProps" Target="presProps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52" Type="http://schemas.openxmlformats.org/officeDocument/2006/relationships/slide" Target="slides/slide13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slide" Target="slides/slide12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8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fld id="{B5151828-246F-4EEA-99F3-B89C6D3BA9A1}" type="slidenum">
              <a:rPr lang="es-ES"/>
              <a:pPr>
                <a:defRPr/>
              </a:pPr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7173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B5BE53-BC3F-4373-ACC5-285E036C0F83}" type="slidenum">
              <a:rPr lang="es-ES" smtClean="0">
                <a:latin typeface="Times" pitchFamily="18" charset="0"/>
              </a:rPr>
              <a:pPr/>
              <a:t>1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F5180-FE0D-4C73-B3C6-2CDCC8CAB7FC}" type="slidenum">
              <a:rPr lang="es-ES" smtClean="0">
                <a:latin typeface="Times" pitchFamily="18" charset="0"/>
              </a:rPr>
              <a:pPr/>
              <a:t>25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36813-9A7D-4FE9-A5ED-A2BB59E59FD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6AA93-C6D5-42C5-84E7-8EA7478A3F9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B2710-BC2A-4681-9222-B80639489D42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2065-DCD6-4CB3-8DC4-6E60C590A8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0FF-2653-4716-A047-1D33A08525E1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30022-784A-4AA4-BC8C-5731FAEAC3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A188C-7289-407E-A664-B329ED0B0CD3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3A5DF-4C00-4903-ABEB-7176B4C08A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E20C9-0602-4C85-BC82-FD0A9C87FFC6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20C04-47E6-40B4-8F08-4DC78D2A4A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6B006-1DDC-45C0-884C-5F09229EC74F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25628-9E19-428D-B208-223638CBA0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F7F7-0303-4776-B3E6-3765913CB3D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25E53-5B29-4505-BD2E-DFAC6225F4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A5781-663C-46D0-8139-7B4A45C410DF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73D7E-8C90-461B-A4D4-86F6115505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C3A04-D3C0-490E-8301-8922DD6948B0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F88F-1AA3-4BEE-94BB-26D3D1E38A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4FD1E-5372-4529-B197-C3C4D042B4CA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4C86E-BF28-453F-841F-CE9B622FA7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BA730-35BA-4F42-8A26-9EE1279ADF8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05A1F-B4E0-4615-B85D-1C2B9CA1D9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8DBAF-D66C-4672-8401-0DC990A10A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852E7-A46F-4EDA-857E-CAFFD568D710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B4789-94E7-4DD1-A55C-A4FA84994F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6E667-90E4-4100-A404-FAB7EBF2D5D1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23219-DBFF-493B-B7A9-39C55E290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77AA-41A6-410C-8226-AA88D2C25F4F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27C69-CFD8-4D91-AA29-317CFA77EA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30F95-F20C-47AB-AC42-0CA58B5B41F7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4C8C8-42AF-4486-B999-5A83A86376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94CAA-0DDF-4903-870A-4CAAA8C23403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55176-E362-4A5A-A4AF-A8629E876E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E45CE-F7AF-44CB-B55F-D51B0817AF2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EA0ED-1C8C-446C-BDC9-1B764602DB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98B1A-32EC-4DE7-875C-D4EBA2D8CB38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5E3E1-E9DA-453E-A4E1-B8941F7C5E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9BF78-6AAF-4760-907C-D58433A4C73F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F9173-C7BE-4EA1-AECA-E5600BAD0F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F1E0-E778-4150-B8FA-AE9AAB205DE7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183A9-1EF5-4EB6-9454-CF7E35A5DC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CFEC-0529-4728-B16E-FDEFB315783A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E8CEF-8149-45ED-BFA8-D9616A6D1D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D7918-B4E1-412B-8212-D7DE6D0496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DA04F-16CD-44CA-9E9E-E6EBB44A18A5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58E96-922C-4665-B2C9-C4A792AB9A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97DB-277C-4550-B20C-49801849F290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FD059-D0F2-4E4C-B930-01A8208709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E2BBF-9F0B-4624-A027-95348A0B9F99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A4E29-5E79-4339-A16E-743BF66109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18403-3FCD-409F-84DF-CA5DFEC4C385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6E221-F1B5-4CF3-AE6E-A33D87ABDB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6D90B-4152-4F23-9972-D89572986481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4EED9-BEEC-4B3B-BA9D-FB94E988B7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67B45-ED72-4D1A-B147-FB00B6E79CA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A3E97-34FD-41E6-8156-3689279221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11EAE-7EC6-454C-9E4D-4338B6F0E556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38F1-7EB1-4F2A-9268-D1B389B8AF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D36F0-19C4-43CF-983C-0D2CCF4EDBF9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1ACFE-5061-42A6-AEB2-5DA802A02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56724-5296-40F9-9666-CFD6AEE38C0E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5BCB2-EF2B-4752-BF87-CD2756F0AB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F83F-5272-4227-B61E-34BF3D285685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3CD90-EE05-46F9-BC7D-572D94C8E5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0DFA3-9872-4CE7-A3F3-09E26C319E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1D31E-0E0E-4146-A211-B0AAC0720FAF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424D6-0062-45E0-9D5E-89AD4B373F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8A622-F622-43E3-AC54-AF0AB536DD6C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1C07-86B4-4174-86B5-A6DA90E816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D5E09-F82F-4EDE-AFB7-45422CC07220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1F708-7F62-4FF1-89FD-56C1BAF9E9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469D-66E3-4F81-83FA-8CD36F2ECF64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E3B59-E813-4125-B813-6F53F582C4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FBDB6-E8DC-4BC6-8D00-97803EFEA409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3C774-7FCC-49F2-83AA-BB242CBCC5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7892B-78E4-47AB-9878-D6197D0B37EC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5308-CEFB-475D-8BB5-C0B6959A64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E0FC-2DC4-4A56-91CE-230610C5F607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E476-F313-4BF9-A394-1AE288AC37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D89C-5F94-48F9-99FD-5C77FE11CDBC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D199D-1245-4DAC-BE18-88DE4A7B1A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A4074-110E-4D17-B0CD-32B8EF07F680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7F2E6-614B-4733-B4CF-CC72855179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5C489-18ED-49BE-BB24-AA925AE1CC0E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0982A-7524-4695-904B-7D0C7B55AD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47923-2C37-4173-B2B6-BAD35153EA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94F84-D934-4630-B9EE-8428655955A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DD70-E1F4-4419-B188-BA67E0D620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E9398-B142-4DD5-9421-255E0FDACF22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7FD8-88DA-4A90-ADFC-09E0D16674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8B8EA-A96C-4A2C-B5BC-88ABC0025037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A3553-5FA6-472D-A5A5-5763818A81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1604-6AE2-421A-B65D-8E4672E9A6E9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3B0A-2A8C-43B6-908F-E4F5E55B6F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D4DAE-3E49-4016-88E0-40CD16473491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CA2BD-85E6-480A-9750-C27BE50F22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23AA8-4A2E-46CD-9461-752DA38BF383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5E222-528D-4791-A307-0474DF465B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B2B20-55E9-4F4C-8808-B9E0C58295DB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ADBCE-7CDA-40E4-8728-C00BCB5111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851CF-A621-4B73-9A57-5C961E897C62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BEE52-13A8-416B-8DCB-8FA365B3D4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C886F-9FCA-4B78-A775-CB1D1D6CF4D6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CBE4C-A6AA-4E47-895F-9EDD17CD3C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6B5B-3C25-42E1-B597-0FC1D25BB342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922A2-9BCB-4284-9AEA-B2ED6366E8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BD76A-6273-4FC7-8FC6-01D8282C1F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09221-697D-4D29-87EF-9393C6BF06EE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53086-2CCE-4C14-B7AD-2DB68727CF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46BC7-2649-423D-B0FC-A93ACC6C683B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6EBF-AEBE-4EB9-8262-807431E69B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E0773-AAFA-4A2D-895E-28E7A4384AAA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202F1-804F-4484-B7B7-D3C79AE7A6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B6619-FBE0-452B-BD10-24F09E4616D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43064-36BC-4B5D-BDC8-E6DBB49752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F2F58-74AE-4C67-9161-81F7FE0AA64A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06A1F-F88A-446C-91A5-CA98D4E97B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606A5-9774-4459-BB1E-B2E7E87415F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61654"/>
      </p:ext>
    </p:extLst>
  </p:cSld>
  <p:clrMapOvr>
    <a:masterClrMapping/>
  </p:clrMapOvr>
  <p:transition spd="med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DC22D-E01F-4D0B-B3BD-CE798057BDB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20819"/>
      </p:ext>
    </p:extLst>
  </p:cSld>
  <p:clrMapOvr>
    <a:masterClrMapping/>
  </p:clrMapOvr>
  <p:transition spd="med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B1689-9DA6-497E-848E-BEED0BEE80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9561"/>
      </p:ext>
    </p:extLst>
  </p:cSld>
  <p:clrMapOvr>
    <a:masterClrMapping/>
  </p:clrMapOvr>
  <p:transition spd="med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9EF66-D504-4B8D-825C-0AF0BDF292D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72119"/>
      </p:ext>
    </p:extLst>
  </p:cSld>
  <p:clrMapOvr>
    <a:masterClrMapping/>
  </p:clrMapOvr>
  <p:transition spd="med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AC528-5BE8-457D-906A-3AC8F92D400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74222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7B4C-B6EE-46B8-9ADC-2652887CC1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3613C-08F6-4DD0-874D-4053C631162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99624"/>
      </p:ext>
    </p:extLst>
  </p:cSld>
  <p:clrMapOvr>
    <a:masterClrMapping/>
  </p:clrMapOvr>
  <p:transition spd="med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DB8A4-18B2-49BD-88B1-59033E9B1BB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13326"/>
      </p:ext>
    </p:extLst>
  </p:cSld>
  <p:clrMapOvr>
    <a:masterClrMapping/>
  </p:clrMapOvr>
  <p:transition spd="med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265AE-1F50-4849-ADE0-F4C4015F3F8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85705"/>
      </p:ext>
    </p:extLst>
  </p:cSld>
  <p:clrMapOvr>
    <a:masterClrMapping/>
  </p:clrMapOvr>
  <p:transition spd="med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62004-D370-4B57-B621-C79B02C0BA5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11732"/>
      </p:ext>
    </p:extLst>
  </p:cSld>
  <p:clrMapOvr>
    <a:masterClrMapping/>
  </p:clrMapOvr>
  <p:transition spd="med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E0714-3EEE-480A-99F0-F28F7A8DDDF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24748"/>
      </p:ext>
    </p:extLst>
  </p:cSld>
  <p:clrMapOvr>
    <a:masterClrMapping/>
  </p:clrMapOvr>
  <p:transition spd="med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AF226-74BB-4792-BE0A-8B50EAAF22D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64782"/>
      </p:ext>
    </p:extLst>
  </p:cSld>
  <p:clrMapOvr>
    <a:masterClrMapping/>
  </p:clrMapOvr>
  <p:transition spd="med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4F57E-40F5-4627-A5D3-D72BF3BCF52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09666"/>
      </p:ext>
    </p:extLst>
  </p:cSld>
  <p:clrMapOvr>
    <a:masterClrMapping/>
  </p:clrMapOvr>
  <p:transition spd="med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102D1-B8D4-485D-BB42-C5BF73EF5EF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31036"/>
      </p:ext>
    </p:extLst>
  </p:cSld>
  <p:clrMapOvr>
    <a:masterClrMapping/>
  </p:clrMapOvr>
  <p:transition spd="med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4AA66-D308-4E82-9B5D-C7D581E417D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33318"/>
      </p:ext>
    </p:extLst>
  </p:cSld>
  <p:clrMapOvr>
    <a:masterClrMapping/>
  </p:clrMapOvr>
  <p:transition spd="med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19B4E-A3BB-400D-B275-14A33E9D2E0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1640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B51F3-5452-416A-8ADF-3E78B8ABA7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BC645-40DA-45D3-BCDC-1045508E08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19379"/>
      </p:ext>
    </p:extLst>
  </p:cSld>
  <p:clrMapOvr>
    <a:masterClrMapping/>
  </p:clrMapOvr>
  <p:transition spd="med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64F1D-A902-4A71-B63D-E3018980092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99784"/>
      </p:ext>
    </p:extLst>
  </p:cSld>
  <p:clrMapOvr>
    <a:masterClrMapping/>
  </p:clrMapOvr>
  <p:transition spd="med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C825B-267C-4F75-82A6-7A1B197570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98433"/>
      </p:ext>
    </p:extLst>
  </p:cSld>
  <p:clrMapOvr>
    <a:masterClrMapping/>
  </p:clrMapOvr>
  <p:transition spd="med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B11FF-4F90-491D-B69B-02C0DC01213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04604"/>
      </p:ext>
    </p:extLst>
  </p:cSld>
  <p:clrMapOvr>
    <a:masterClrMapping/>
  </p:clrMapOvr>
  <p:transition spd="med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0DA87-4A9F-432C-B9F9-5DD2DC13EA9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35517"/>
      </p:ext>
    </p:extLst>
  </p:cSld>
  <p:clrMapOvr>
    <a:masterClrMapping/>
  </p:clrMapOvr>
  <p:transition spd="med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8017C-115C-493C-86C6-BE0994D6C1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97073"/>
      </p:ext>
    </p:extLst>
  </p:cSld>
  <p:clrMapOvr>
    <a:masterClrMapping/>
  </p:clrMapOvr>
  <p:transition spd="med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F16F1-4552-4A99-82AA-0EB6C35C2FC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90555"/>
      </p:ext>
    </p:extLst>
  </p:cSld>
  <p:clrMapOvr>
    <a:masterClrMapping/>
  </p:clrMapOvr>
  <p:transition spd="med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469D-66E3-4F81-83FA-8CD36F2ECF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E3B59-E813-4125-B813-6F53F582C4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315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FBDB6-E8DC-4BC6-8D00-97803EFEA4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3C774-7FCC-49F2-83AA-BB242CBCC5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765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7892B-78E4-47AB-9878-D6197D0B37E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5308-CEFB-475D-8BB5-C0B6959A64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25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B4657-A51D-46E5-BA74-82CC8E645F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E0FC-2DC4-4A56-91CE-230610C5F6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E476-F313-4BF9-A394-1AE288AC37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765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D89C-5F94-48F9-99FD-5C77FE11CDB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D199D-1245-4DAC-BE18-88DE4A7B1A4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355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A4074-110E-4D17-B0CD-32B8EF07F6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7F2E6-614B-4733-B4CF-CC72855179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3534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5C489-18ED-49BE-BB24-AA925AE1CC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0982A-7524-4695-904B-7D0C7B55AD2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308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94F84-D934-4630-B9EE-8428655955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DD70-E1F4-4419-B188-BA67E0D6206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148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E9398-B142-4DD5-9421-255E0FDACF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7FD8-88DA-4A90-ADFC-09E0D166741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823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8B8EA-A96C-4A2C-B5BC-88ABC00250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A3553-5FA6-472D-A5A5-5763818A813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111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1604-6AE2-421A-B65D-8E4672E9A6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3B0A-2A8C-43B6-908F-E4F5E55B6F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6528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9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E199C-0865-4E7D-9068-585AAAA331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1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0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5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D8D8E-26E0-4B44-8506-0F2C3359999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13480-2D3F-4FFD-B13C-0321AADE86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F3C62-7661-420F-AF6A-5C551B6834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45D1B-1597-47C6-8068-A83CA26CB5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401F9-83C7-4389-9DBC-6053EF3426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995FF-77D7-4BD2-86AB-A861CA9645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16C98-803D-439B-8547-BD985EB25F4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55750-2D94-42BA-A884-CB7FBBC94C8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8DBE-C0DF-42B6-B8EA-2460E0BE3C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7DE32-8589-495B-9072-B6AA9E584A9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26180-195B-4CA7-B706-5F5A0A422C8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F709C-CB63-4473-AAD8-54D352973D6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66E03-AE5D-455D-A397-368D806E63D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1872C-E4C1-476B-80B0-13FE711FD0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F86BE-45C1-4931-9F45-BD7FB9BD156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D9B1A-40B4-4BB0-9AC8-22F2391FA4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4D1CD-BD56-445F-A8AA-9CF734A41A68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D61D8-0759-4E3F-A3FA-A096E790B0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9BF6-6D82-40B3-B6A9-3B865A3C225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8190D-1A80-4815-A804-0F502F00F8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56987-10D3-4E51-B549-4C5400D9CFA1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557C6-480A-47F2-A837-C6DDC845E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4E3FF-86C9-45BE-95C7-4651D9562F1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6D388-AEE2-4946-BD86-7BB9B3A8A4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5A205-1CC8-44B9-990B-7857C3525646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4E930-7700-4697-A24B-3E5D5D469B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84BF-781A-4824-BFAC-AF0DBBE7931B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27EB4-D19C-41D9-9A86-FEBF8BFE83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F10B8-EE29-4FCC-B486-32CA910A574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E22C7-8F07-46B2-B129-7E7EF4C7B144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A976-3738-4D99-AD72-4B08B6FDAD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D1345-3667-45FF-9E24-674C7A5A3FFE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CC0BB-DC66-4082-9C1F-F32B992886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1A56-8659-469F-A427-C0882FC5F244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82822-E8F0-4231-ABE0-013ED1A97E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64E31-1E13-4CDD-949C-6F652072C0D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53CB5-E3AD-4C03-955E-A4016C2FD0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54902-46A5-4E07-89AF-B931AB782F6A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DCC7E-CF2F-49B8-BC5B-8439D731C8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F2C9D-0772-404E-A676-7CEF258462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6B7D-D64F-4C70-8E40-B36EC1F747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1EA93-7C5B-438A-9E2C-6C4A511C58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AD5C2-5B86-4722-8812-F684C768F1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275E4-0DF4-4CB2-96E4-E06021AC40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DA349-904B-4226-8A5B-D52F0DF167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567A5-AF19-42F4-AC49-AE45938A76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C4657-5980-4B17-A9EF-CC11CB3C96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EC0C7-99A7-4673-BA53-E8F1ADC32A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B6F74-9859-4AB4-8ED1-055D6F3AC4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ED233-E281-4084-BB70-F8B2B00BAA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71A7E-72D0-46F7-BE4F-6DAE3A5C36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AED27-DEE6-40CF-B380-2C555478BD3A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7281-AB5C-44E8-A4BD-935E583C4F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70FFE-01A3-436B-B46E-454FF6ED1105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CA900-6306-46C0-8C1B-323E991DF9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F43B6-35A6-415E-942E-3F826B487D36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C72DC-9DE3-47AB-B0C6-F30C50CA6F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5E271-669B-45BF-B6E3-4D207CF6F43A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36D84-98FE-4B0B-A093-C79D877C7D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9B914-D02F-402B-879A-107E93BB72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1C30F-EAFE-4E89-A0C7-E8BC3ABAE1DC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017E0-F15F-468C-A179-88E21B8427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FBA24-F173-4DBB-A6E7-8BB8D9A39E31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A4A62-4547-40EB-A6CE-6C028CD8EB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731C-C405-46A1-B91A-2D0A2B68B676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E4D1B-D7AE-4892-854D-BDD5914A94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FFF5-B31B-478E-B9E3-5DCE47FBD5F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43B4-A784-49CC-BA05-661068366B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6DA6D-F395-40F3-98DD-EE0271B0E04A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1453F-DA77-4C73-A3E3-3753B1F29E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90259-ED71-44C6-BDA7-18B69F6D0D07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C0CF2-AF1D-45B8-87D8-0B88D365E0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D5E7D-B417-4B34-BB47-30DA15FFC55F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C6BF-1A73-4B3B-83BA-C9D157A6E8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E19AB-903A-40A0-9420-1CF876F1D79A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4FD51-8EAB-4B4B-A36D-D0385801AE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91F5B-9A96-4F26-9CE7-A5D7FA59E328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D611-F898-4508-8616-6114661A14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EA53C-9C14-48FB-B509-D968D68C3539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68CC5-D643-4F99-8465-5118B42C6C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E556-2B02-4CAE-9A56-783CAACB0E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FBFBF-B0D8-4A12-94C9-AA2BC156D093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D045E-4A3F-4558-94F1-C5BC320733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5C4AA-F17F-4A24-90A1-B327F3F78AE0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B3AA1-54AC-4C8E-B281-942A135C53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7AFF3-7984-406D-968A-6C5727AF8161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31065-4716-4547-B846-F74ECFEDB7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6E519-3E6B-4CE9-8D4F-64CC8C1B2F5B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77960-A189-4404-A752-58779974A5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782D2-5AA3-4B4C-8E3E-FF76BE8BF01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20C74-5A80-4ACE-9DBE-E3FF8C4631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9E95E-579A-4D92-A72F-7B52B26D3DAE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D2165-43C3-4C1A-BCDF-50BFD8D99D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A05D-37F0-464F-85CB-6B7868310627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1D499-9769-4D0E-8DBD-FE0B12E75A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AB3F-4A1F-4F4F-9245-AD0024B9CBE7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72225-C117-44AB-BA6F-C635570ECD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5FCE-CB85-42DE-A65D-B587CF32314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4E60A-7457-4294-B3C5-DCB811FD48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50540-D622-45CF-B091-4E9631A14A2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78765-7259-4CEF-9FF1-257213A69C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6D0CB-F6F5-4503-A4AE-80DCB51557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8CE38-5A84-485F-A32D-E266D5C4A5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F01E5-BEE6-46EE-A3AF-D62D773CE1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C82FE-BA86-48C6-BA60-044FFB5D09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DEDE7-5632-4383-A61F-4B70887A4A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EFF2D-500F-4111-83BB-A4CBB1FD359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C22FF-D38B-4CD6-BEE5-A7D9E1063F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0EF59-C145-417E-B45E-02179F804C9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591E8-F684-4BE1-9E39-3078551FE3F1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AAA17-B309-4546-93C1-935A3CEA12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1E06-C004-44D5-B8ED-AC88FFADEC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D843-112D-4A49-8CD1-841F0BCBAAB3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4BFF1-762C-4004-ACBD-FFEBE77F3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EFE4-00CD-4BCF-B04D-BC1EBE1888FF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29F5-CC22-455A-86AB-058298A49F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5D802-6F16-41F6-96AA-07B554A922D0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93537-7D58-4387-A3CE-6EC6C6699E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3A652-1C24-4694-88E7-1F1608CC2E10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4007-5CBE-4A0C-BC7D-AB039A6ED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8CC22-FC44-4DA1-8BD7-55F0CB3F636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A534B-C0F5-4291-BD78-D83A5CB634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4E3D-76AA-4006-A043-F8F0902C1C79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BBD4A-D2F0-41BA-A5FE-152DB5083E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FB56-3B54-4EC2-A5D9-07FCCB7FD62E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A5A0-2E40-435E-934E-A1ABA8EFAC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B4572-A607-4F90-8FD7-81BA83041BF7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0E523-850A-4453-A82D-34D97A8464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3BE02-27AB-4264-971C-FE2C0745888D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FAE4-1DB1-4BF2-BEDF-E2CD13D18E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337B4-2EE2-41BA-B133-319A742E7246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8D4B5-377B-4F58-9BD2-88B02F1FE9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C0C696CD-D3EB-44C2-AEA8-345060BBE6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DE86E0F-A639-4AB9-A242-A8FB79042174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E45C1C9-83FA-4BC2-99FF-D586FE8DC5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C87E82-C875-4AFE-9786-8E0311DD6BE1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80AA374-F557-4D0C-B703-EF9BF0CADE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F2DE47A-8C0F-46CF-A306-F55C371C9EF6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AA63AD6-CD67-42F9-8AE4-E8CA0CE432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DA6262-5B56-4ED3-8EB8-54F5D97312A3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D0639A-96BE-48A0-92BF-02FEFCA591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31A62F36-DED4-423D-95A7-9F1AAD5F457E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39E1693-7584-4420-BF1D-432E060470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247A3B1-C89D-4FC7-B55E-B089E98D368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6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7118DE75-4047-411A-8654-B1BE34AD366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4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DA6262-5B56-4ED3-8EB8-54F5D97312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D0639A-96BE-48A0-92BF-02FEFCA5916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58AD7CF-FFAD-4BCF-BD7E-FF6EA2675C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12/01/2013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222B59A-C4DC-4E8F-AC64-CDA9211AD78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98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  <p:sldLayoutId id="2147484422" r:id="rId2"/>
    <p:sldLayoutId id="2147484423" r:id="rId3"/>
    <p:sldLayoutId id="2147484424" r:id="rId4"/>
    <p:sldLayoutId id="2147484425" r:id="rId5"/>
    <p:sldLayoutId id="2147484426" r:id="rId6"/>
    <p:sldLayoutId id="2147484427" r:id="rId7"/>
    <p:sldLayoutId id="2147484428" r:id="rId8"/>
    <p:sldLayoutId id="2147484429" r:id="rId9"/>
    <p:sldLayoutId id="2147484430" r:id="rId10"/>
    <p:sldLayoutId id="214748443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C73A74BF-B128-4470-A34E-32B942AC8A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74DA6153-D7E5-47D5-82DA-CC59059D56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BF1B17AE-6450-4F0F-BFBF-FEF95D98B412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177A7B4C-1BF6-48AD-8355-41A49CDFD7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22DBD07C-9994-402A-A7AA-623F160ACA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20C255-DA6C-44ED-B7AA-27F8DDB198AB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87A662-14A8-4EE5-A5C9-9E9C546F84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F393E-38AF-4E75-98C0-EBAF9D32C112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23B9D4-7774-4ADB-8F2F-F9A52B293D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90343C8-E67D-47F1-B5B1-AB180D73DE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402897-4AE6-4193-8686-255A0B607A44}" type="datetimeFigureOut">
              <a:rPr lang="it-IT"/>
              <a:pPr>
                <a:defRPr/>
              </a:pPr>
              <a:t>12/01/2013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DC7F2A-A3F1-41B4-AD21-EAA52CA67E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7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0.xml"/><Relationship Id="rId4" Type="http://schemas.microsoft.com/office/2007/relationships/hdphoto" Target="../media/hdphoto2.wd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5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8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9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0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3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3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3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G:\prewsepe cattedrale\IMG_11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071688" y="5357813"/>
            <a:ext cx="53928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13 </a:t>
            </a: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gennaio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2013</a:t>
            </a:r>
            <a:endParaRPr lang="ca-ES" sz="4800" i="1" dirty="0">
              <a:solidFill>
                <a:srgbClr val="0FDFFF"/>
              </a:solidFill>
              <a:latin typeface="Comic Sans MS" pitchFamily="66" charset="0"/>
            </a:endParaRPr>
          </a:p>
        </p:txBody>
      </p:sp>
      <p:sp>
        <p:nvSpPr>
          <p:cNvPr id="13316" name="CasellaDiTesto 4"/>
          <p:cNvSpPr txBox="1">
            <a:spLocks noChangeArrowheads="1"/>
          </p:cNvSpPr>
          <p:nvPr/>
        </p:nvSpPr>
        <p:spPr bwMode="auto">
          <a:xfrm>
            <a:off x="1142976" y="1643050"/>
            <a:ext cx="7072312" cy="31400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6600" dirty="0">
                <a:solidFill>
                  <a:srgbClr val="0000FF"/>
                </a:solidFill>
                <a:latin typeface="Stencil" pitchFamily="82" charset="0"/>
              </a:rPr>
              <a:t>BATTESIMO</a:t>
            </a:r>
          </a:p>
          <a:p>
            <a:pPr algn="ctr"/>
            <a:r>
              <a:rPr lang="it-IT" sz="6600" dirty="0" err="1">
                <a:solidFill>
                  <a:srgbClr val="0000FF"/>
                </a:solidFill>
                <a:latin typeface="Stencil" pitchFamily="82" charset="0"/>
              </a:rPr>
              <a:t>DI</a:t>
            </a:r>
            <a:endParaRPr lang="it-IT" sz="6600" dirty="0">
              <a:solidFill>
                <a:srgbClr val="0000FF"/>
              </a:solidFill>
              <a:latin typeface="Stencil" pitchFamily="82" charset="0"/>
            </a:endParaRPr>
          </a:p>
          <a:p>
            <a:pPr algn="ctr"/>
            <a:r>
              <a:rPr lang="it-IT" sz="6600" dirty="0">
                <a:solidFill>
                  <a:srgbClr val="0000FF"/>
                </a:solidFill>
                <a:latin typeface="Stencil" pitchFamily="82" charset="0"/>
              </a:rPr>
              <a:t>GESU’</a:t>
            </a:r>
          </a:p>
        </p:txBody>
      </p:sp>
      <p:pic>
        <p:nvPicPr>
          <p:cNvPr id="75778" name="Picture 2" descr="http://immareli.altervista.org/ani/cometa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0558">
            <a:off x="816645" y="285728"/>
            <a:ext cx="5184115" cy="158115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392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Diapositiv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4714875"/>
            <a:ext cx="8501062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Maria sua Madre è pur Madre nostra; con lei adoriamo il Bimbo Gesù.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M:\05 Fotografie\Gite\Terrasanta 2007\Terrasanta 2007 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ChangeArrowheads="1"/>
          </p:cNvSpPr>
          <p:nvPr/>
        </p:nvSpPr>
        <p:spPr bwMode="auto">
          <a:xfrm>
            <a:off x="428625" y="928688"/>
            <a:ext cx="821531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000">
                <a:latin typeface="Tahoma" pitchFamily="34" charset="0"/>
                <a:cs typeface="Tahoma" pitchFamily="34" charset="0"/>
              </a:rPr>
              <a:t>Dio misericordioso, che ci hai nutriti alla tua mensa, concedi a noi tuoi fedeli di ascoltare come discepoli il tuo Cristo, per chiamarci ed essere realmente tuoi figli. Per Cristo nostro Signore.			</a:t>
            </a:r>
            <a:r>
              <a:rPr lang="it-IT" sz="4000" b="1">
                <a:latin typeface="Tahoma" pitchFamily="34" charset="0"/>
                <a:cs typeface="Tahoma" pitchFamily="34" charset="0"/>
              </a:rPr>
              <a:t>Amen.</a:t>
            </a:r>
            <a:r>
              <a:rPr lang="it-IT" sz="4000"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9152" y="843677"/>
            <a:ext cx="8865697" cy="51706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IX edizione</a:t>
            </a:r>
          </a:p>
          <a:p>
            <a:pPr algn="ctr"/>
            <a:r>
              <a:rPr lang="it-IT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Concorso</a:t>
            </a:r>
          </a:p>
          <a:p>
            <a:pPr algn="ctr"/>
            <a:r>
              <a:rPr lang="it-IT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«Presepe nelle famiglie»</a:t>
            </a:r>
          </a:p>
          <a:p>
            <a:pPr algn="ctr"/>
            <a:endParaRPr lang="it-IT" sz="6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PREMIAZIONE</a:t>
            </a:r>
            <a:endParaRPr lang="it-IT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8791345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60307" y="-309"/>
            <a:ext cx="4183691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Donnini Luigia</a:t>
            </a:r>
          </a:p>
          <a:p>
            <a:pPr algn="ctr"/>
            <a:r>
              <a:rPr lang="it-IT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Capannella</a:t>
            </a: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tradizionale più bella</a:t>
            </a:r>
            <a:endParaRPr lang="it-IT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266" name="Picture 2" descr="C:\Users\Fede\Desktop\foto presepi 2012\JPEG\20130106_173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9"/>
            <a:ext cx="4860443" cy="364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Fede\Desktop\foto presepi 2012\JPEG\20130106_173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66" y="3137769"/>
            <a:ext cx="4960308" cy="372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Fede\Desktop\foto presepi 2012\JPEG\20130106_1739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406" y="3137768"/>
            <a:ext cx="4965593" cy="372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8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68011" y="-309"/>
            <a:ext cx="447598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Famiglia</a:t>
            </a:r>
          </a:p>
          <a:p>
            <a:pPr algn="ctr"/>
            <a:endParaRPr lang="it-IT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 Grazia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C:\Users\Fede\Desktop\foto presepi 2012\JPEG\Di Grazia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"/>
            <a:ext cx="4564466" cy="34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ede\Desktop\foto presepi 2012\JPEG\Di Grazia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2" y="3416011"/>
            <a:ext cx="4589318" cy="344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Fede\Desktop\foto presepi 2012\JPEG\Di Grazia (1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79" y="3416011"/>
            <a:ext cx="4589319" cy="344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756515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60307" y="-309"/>
            <a:ext cx="41836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Famiglia Mazzoni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1" name="Picture 3" descr="C:\Users\Fede\Desktop\foto presepi 2012\JPEG\IMG_91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2999984"/>
            <a:ext cx="9144000" cy="385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Fede\Desktop\foto presepi 2012\JPEG\IMG_9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" y="-675456"/>
            <a:ext cx="5555685" cy="370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8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60307" y="-309"/>
            <a:ext cx="41836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Famiglia Mazzoni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 descr="C:\Users\Fede\Desktop\foto presepi 2012\JPEG\IMG_9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1" y="-315416"/>
            <a:ext cx="5381329" cy="35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Fede\Desktop\foto presepi 2012\JPEG\IMG_9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1941"/>
            <a:ext cx="5364088" cy="35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Fede\Desktop\foto presepi 2012\JPEG\IMG_91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829"/>
            <a:ext cx="5359758" cy="357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4733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Dio, Padre buono,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che ci perdona sempre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quando siamo pentiti di vero cuore,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abbia misericordia di noi,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perdoni i nostri peccati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 ci conduca alla vita eterna.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538125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60307" y="-309"/>
            <a:ext cx="41836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Famiglia Orsi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6" name="Picture 2" descr="C:\Users\Fede\Desktop\foto presepi 2012\JPEG\IMG_90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9392"/>
            <a:ext cx="4960307" cy="440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Fede\Desktop\foto presepi 2012\JPEG\IMG_90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256022"/>
            <a:ext cx="5715001" cy="360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Fede\Desktop\foto presepi 2012\JPEG\IMG_90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0307" y="3256022"/>
            <a:ext cx="4234861" cy="363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7565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ede\Desktop\foto presepi 2012\JPEG\IMG_9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-531439"/>
            <a:ext cx="604867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Fede\Desktop\foto presepi 2012\JPEG\IMG_9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5997961" cy="39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Fede\Desktop\foto presepi 2012\JPEG\IMG_9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59" y="4077072"/>
            <a:ext cx="4348272" cy="28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Fede\Desktop\foto presepi 2012\JPEG\IMG_91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36908"/>
            <a:ext cx="3462903" cy="230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" y="-309"/>
            <a:ext cx="57241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Vinicio </a:t>
            </a:r>
            <a:r>
              <a:rPr lang="it-IT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Ghera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220072" y="-134818"/>
            <a:ext cx="431430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Premio realizzazione artistica</a:t>
            </a:r>
            <a:endParaRPr lang="it-IT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028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60307" y="-309"/>
            <a:ext cx="41836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Famiglia </a:t>
            </a:r>
            <a:r>
              <a:rPr lang="it-IT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Tovoli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42" name="Picture 2" descr="C:\Users\Fede\Desktop\foto presepi 2012\JPEG\Tovoli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00"/>
            <a:ext cx="4786287" cy="35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Fede\Desktop\foto presepi 2012\JPEG\Tovoli (1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84984"/>
            <a:ext cx="478628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Fede\Desktop\foto presepi 2012\JPEG\Tovoli (9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6286" y="2286000"/>
            <a:ext cx="435771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8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35953" y="-309"/>
            <a:ext cx="410804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Famiglia</a:t>
            </a:r>
          </a:p>
          <a:p>
            <a:pPr algn="ctr"/>
            <a:r>
              <a:rPr lang="it-IT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Bellandi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 descr="C:\Users\Fede\Desktop\foto presepi 2012\JPEG\IMG_9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9"/>
            <a:ext cx="5035954" cy="33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Fede\Desktop\foto presepi 2012\JPEG\IMG_90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7038" y="3356993"/>
            <a:ext cx="5068044" cy="35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ede\Desktop\foto presepi 2012\JPEG\IMG_90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" y="3356993"/>
            <a:ext cx="5032205" cy="35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7565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56753" y="-309"/>
            <a:ext cx="408724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Famiglia</a:t>
            </a:r>
          </a:p>
          <a:p>
            <a:pPr algn="ctr"/>
            <a:r>
              <a:rPr lang="it-IT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Flori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2" name="Picture 2" descr="C:\Users\Fede\Desktop\foto presepi 2012\JPEG\IMG_9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8"/>
            <a:ext cx="5056754" cy="337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Fede\Desktop\foto presepi 2012\JPEG\IMG_9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77952"/>
            <a:ext cx="5220072" cy="34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Fede\Desktop\foto presepi 2012\JPEG\IMG_90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3377951"/>
            <a:ext cx="5162983" cy="350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7565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60307" y="-309"/>
            <a:ext cx="418369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Famiglia Piccinini</a:t>
            </a:r>
          </a:p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Terza classificata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291" name="Picture 3" descr="C:\Users\Fede\Desktop\foto presepi 2012\JPEG\IMG_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15" y="-3241"/>
            <a:ext cx="4788024" cy="357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Fede\Desktop\foto presepi 2012\JPEG\f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16011"/>
            <a:ext cx="9144000" cy="34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8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68011" y="-309"/>
            <a:ext cx="447598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Famiglia Franchi</a:t>
            </a:r>
            <a:endParaRPr lang="it-IT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Seconda Classificata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C:\Users\Fede\Desktop\foto presepi 2012\JPEG\IMG_9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45" y="-42808"/>
            <a:ext cx="5251976" cy="350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ede\Desktop\foto presepi 2012\JPEG\IMG_9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852" y="3416010"/>
            <a:ext cx="5162984" cy="344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Fede\Desktop\foto presepi 2012\JPEG\IMG_90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89" y="3441848"/>
            <a:ext cx="5165304" cy="344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7565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Fede\Desktop\foto presepi 2012\JPEG\Celli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56993"/>
            <a:ext cx="4668009" cy="350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ede\Desktop\foto presepi 2012\JPEG\Celli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12" y="3501009"/>
            <a:ext cx="4475987" cy="33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ede\Desktop\foto presepi 2012\JPEG\Celli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68011" cy="3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668011" y="-309"/>
            <a:ext cx="447598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Famiglia Celli</a:t>
            </a:r>
          </a:p>
          <a:p>
            <a:pPr algn="ctr"/>
            <a:endParaRPr lang="it-IT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Prima Classificata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614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87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foto-video\2012\concorso presepi 2012\IMG_9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772136"/>
            <a:ext cx="9257591" cy="30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9348" y="0"/>
            <a:ext cx="864531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Premiazione concorso</a:t>
            </a:r>
          </a:p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«Inventa il tuo Presepe»</a:t>
            </a:r>
          </a:p>
          <a:p>
            <a:pPr algn="ctr"/>
            <a:endParaRPr lang="it-IT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5400" b="1" cap="small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Tema: Gesù con noi OGGI</a:t>
            </a:r>
            <a:endParaRPr lang="it-IT" sz="5400" b="1" cap="small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573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3" descr="EP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87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344387" y="0"/>
            <a:ext cx="6455230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Ghera</a:t>
            </a:r>
            <a:r>
              <a:rPr lang="it-IT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 Michelangelo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69451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foto-video\2012\concorso presepi 2012\IMG_9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03792" y="0"/>
            <a:ext cx="4936416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Palumbi</a:t>
            </a:r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 </a:t>
            </a:r>
            <a:r>
              <a:rPr lang="it-IT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Nicole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02453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foto-video\2012\concorso presepi 2012\IMG_9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55"/>
          <a:stretch/>
        </p:blipFill>
        <p:spPr bwMode="auto">
          <a:xfrm>
            <a:off x="0" y="-1"/>
            <a:ext cx="9202189" cy="695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487" y="0"/>
            <a:ext cx="9047027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Quiriconi</a:t>
            </a:r>
            <a:r>
              <a:rPr lang="it-IT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 Bianca e Tommaso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728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foto-video\2012\concorso presepi 2012\IMG_9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35223" y="0"/>
            <a:ext cx="6473567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Mariottini Stefano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16953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foto-video\2012\concorso presepi 2012\IMG_90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15403" y="0"/>
            <a:ext cx="6513193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Bruni </a:t>
            </a:r>
            <a:r>
              <a:rPr lang="it-IT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Sara e Silvia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164503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foto-video\2012\concorso presepi 2012\IMG_9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1784" y="0"/>
            <a:ext cx="9165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47162" y="0"/>
            <a:ext cx="8649676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Orsi </a:t>
            </a:r>
            <a:r>
              <a:rPr lang="it-IT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Tommaso e Benedetta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1269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foto-video\2012\concorso presepi 2012\IMG_9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3"/>
          <a:stretch/>
        </p:blipFill>
        <p:spPr bwMode="auto">
          <a:xfrm>
            <a:off x="0" y="-91440"/>
            <a:ext cx="9540552" cy="758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79849" y="0"/>
            <a:ext cx="4984313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Vicario Filippo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75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foto-video\2012\concorso presepi 2012\IMG_9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70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22401" y="0"/>
            <a:ext cx="4099199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Angeli </a:t>
            </a:r>
            <a:r>
              <a:rPr lang="it-IT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Alice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2339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inventa presepi\20130106_1810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56769" y="0"/>
            <a:ext cx="5230470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Ravagli Matteo</a:t>
            </a:r>
          </a:p>
        </p:txBody>
      </p:sp>
    </p:spTree>
    <p:extLst>
      <p:ext uri="{BB962C8B-B14F-4D97-AF65-F5344CB8AC3E}">
        <p14:creationId xmlns:p14="http://schemas.microsoft.com/office/powerpoint/2010/main" val="8595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inventa presepi\20130106_181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371657" y="0"/>
            <a:ext cx="4400693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Centini </a:t>
            </a:r>
            <a:r>
              <a:rPr lang="it-IT" sz="4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Guya</a:t>
            </a:r>
            <a:endParaRPr lang="it-IT" sz="4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49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ttangolo 1"/>
          <p:cNvSpPr>
            <a:spLocks noChangeArrowheads="1"/>
          </p:cNvSpPr>
          <p:nvPr/>
        </p:nvSpPr>
        <p:spPr bwMode="auto">
          <a:xfrm>
            <a:off x="1000125" y="714375"/>
            <a:ext cx="78581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 pace in terra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agli uomini di buona volontà.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Noi ti lodiamo, ti benediciamo,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ti adoriamo, ti glorifichiamo,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ti rendiamo grazie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per la tua gloria immensa,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Signore Dio, Re del cielo,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Dio Padre onnipotente. </a:t>
            </a:r>
          </a:p>
        </p:txBody>
      </p:sp>
    </p:spTree>
    <p:extLst>
      <p:ext uri="{BB962C8B-B14F-4D97-AF65-F5344CB8AC3E}">
        <p14:creationId xmlns:p14="http://schemas.microsoft.com/office/powerpoint/2010/main" val="3913644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foto-video\2012\concorso presepi 2012\IMG_90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54957" y="0"/>
            <a:ext cx="6034089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D‘</a:t>
            </a:r>
            <a:r>
              <a:rPr lang="it-IT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Addieco</a:t>
            </a:r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 </a:t>
            </a:r>
            <a:r>
              <a:rPr lang="it-IT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Rebecca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37801" y="6088559"/>
            <a:ext cx="7068410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Terza classificata!!!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79878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foto-video\2012\concorso presepi 2012\IMG_9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-5068"/>
            <a:ext cx="10974116" cy="73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21137" y="0"/>
            <a:ext cx="4901726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Flori</a:t>
            </a:r>
            <a:r>
              <a:rPr lang="it-IT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 Martina 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54205" y="6088559"/>
            <a:ext cx="7835607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Seconda </a:t>
            </a:r>
            <a:r>
              <a:rPr lang="it-IT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classificata!!!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67690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foto-video\2012\concorso presepi 2012\IMG_9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35972" y="0"/>
            <a:ext cx="5872057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Di Grazia Matteo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06448" y="6088559"/>
            <a:ext cx="7131119" cy="76944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Primo classificato!!!</a:t>
            </a:r>
            <a:endParaRPr lang="it-IT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0799"/>
      </p:ext>
    </p:extLst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97742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vi doni la sua pace </a:t>
            </a: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 onnipotente, </a:t>
            </a: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Padre e Figlio e Spirito Santo.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Nel nome del Signore, andate in pace.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Rendiamo grazie a Dio.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 descr="N:\05 Fotografie\Gite\Terrasanta\Terrasanta 2005\Terrasanta 2005 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4" name="Picture 4" descr="http://immareli.altervista.org/ani/angelo_o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36"/>
            <a:ext cx="2887579" cy="2857520"/>
          </a:xfrm>
          <a:prstGeom prst="rect">
            <a:avLst/>
          </a:prstGeom>
          <a:noFill/>
        </p:spPr>
      </p:pic>
      <p:pic>
        <p:nvPicPr>
          <p:cNvPr id="7" name="Picture 4" descr="http://immareli.altervista.org/ani/angelo_o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7437">
            <a:off x="6368732" y="1390971"/>
            <a:ext cx="2887579" cy="2857520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1000100" y="285728"/>
            <a:ext cx="7297190" cy="600164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buona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+mn-cs"/>
              </a:rPr>
              <a:t>domenica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10" descr="http://immareli.altervista.org/ani/nativitamo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\Pictures\Photo Stream\My Photo Stream\IMG_0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63688" y="4941168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561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ttangolo 1"/>
          <p:cNvSpPr>
            <a:spLocks noChangeArrowheads="1"/>
          </p:cNvSpPr>
          <p:nvPr/>
        </p:nvSpPr>
        <p:spPr bwMode="auto">
          <a:xfrm>
            <a:off x="357188" y="714375"/>
            <a:ext cx="85010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Signore, Figlio unigenito, Gesù Cristo, Signore Dio, Agnello di Dio, Figlio del Padre, tu che togli i peccati del mondo, abbi pietà di noi; tu che togli i peccati del mondo, accogli la nostra supplica; tu che siedi alla destra del Padre, abbi pietà di noi.</a:t>
            </a:r>
          </a:p>
        </p:txBody>
      </p:sp>
    </p:spTree>
    <p:extLst>
      <p:ext uri="{BB962C8B-B14F-4D97-AF65-F5344CB8AC3E}">
        <p14:creationId xmlns:p14="http://schemas.microsoft.com/office/powerpoint/2010/main" val="2168232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\Pictures\Photo Stream\My Photo Stream\IMG_05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816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tangolo 1"/>
          <p:cNvSpPr>
            <a:spLocks noChangeArrowheads="1"/>
          </p:cNvSpPr>
          <p:nvPr/>
        </p:nvSpPr>
        <p:spPr bwMode="auto">
          <a:xfrm>
            <a:off x="285750" y="571500"/>
            <a:ext cx="850106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Perché tu solo il Santo,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tu solo il Signore,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tu solo l'Altissimo, Gesù Cristo,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 lo Spirito Santo: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nella gloria di Dio Padre. </a:t>
            </a:r>
          </a:p>
          <a:p>
            <a:r>
              <a:rPr lang="it-IT" sz="4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Amen. </a:t>
            </a:r>
          </a:p>
        </p:txBody>
      </p:sp>
    </p:spTree>
    <p:extLst>
      <p:ext uri="{BB962C8B-B14F-4D97-AF65-F5344CB8AC3E}">
        <p14:creationId xmlns:p14="http://schemas.microsoft.com/office/powerpoint/2010/main" val="341187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580112" y="428625"/>
            <a:ext cx="2592288" cy="5016758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Arial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  <a:cs typeface="Arial" charset="0"/>
            </a:endParaRPr>
          </a:p>
        </p:txBody>
      </p:sp>
      <p:pic>
        <p:nvPicPr>
          <p:cNvPr id="8194" name="Picture 2" descr="C:\Users\Me\Pictures\Photo Stream\My Photo Stream\IMG_0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194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O Padre, il tuo unico Figlio si è manifestato nella nostra carne mortale, concedi a noi, che lo abbiamo conosciuto come vero uomo, di essere interiormente rinnovati a sua immagine. Egli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è Dio, e vive e regna con te, nell'unità dello Spirito Santo, per tutti i secoli dei secoli. 			</a:t>
            </a:r>
            <a:endParaRPr lang="it-IT" sz="4000" dirty="0" smtClean="0"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sz="4000" b="1" dirty="0">
                <a:latin typeface="Calibri" pitchFamily="34" charset="0"/>
                <a:cs typeface="Times New Roman" pitchFamily="18" charset="0"/>
              </a:rPr>
              <a:t>	</a:t>
            </a:r>
            <a:r>
              <a:rPr lang="it-IT" sz="4000" b="1" dirty="0" smtClean="0">
                <a:latin typeface="Calibri" pitchFamily="34" charset="0"/>
                <a:cs typeface="Times New Roman" pitchFamily="18" charset="0"/>
              </a:rPr>
              <a:t>				Amen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tella come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643063" y="3013074"/>
            <a:ext cx="5857875" cy="13239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scendi dalle stelle, </a:t>
            </a:r>
          </a:p>
          <a:p>
            <a:pPr algn="ctr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Re del cielo, 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magine 3" descr="Angeli glo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357188" y="0"/>
            <a:ext cx="835818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i="1" dirty="0" smtClean="0">
                <a:latin typeface="Calibri" pitchFamily="34" charset="0"/>
                <a:ea typeface="Times New Roman" pitchFamily="18" charset="0"/>
                <a:cs typeface="Arial" charset="0"/>
              </a:rPr>
              <a:t>Dal </a:t>
            </a:r>
            <a:r>
              <a:rPr lang="it-IT" sz="4000" i="1" dirty="0">
                <a:latin typeface="Calibri" pitchFamily="34" charset="0"/>
                <a:ea typeface="Times New Roman" pitchFamily="18" charset="0"/>
                <a:cs typeface="Arial" charset="0"/>
              </a:rPr>
              <a:t>libro del profeta Isaia</a:t>
            </a:r>
          </a:p>
          <a:p>
            <a:pPr algn="just"/>
            <a:r>
              <a:rPr lang="it-IT" sz="4000" dirty="0" smtClean="0">
                <a:latin typeface="Calibri" pitchFamily="34" charset="0"/>
                <a:ea typeface="Times New Roman" pitchFamily="18" charset="0"/>
                <a:cs typeface="Arial" charset="0"/>
              </a:rPr>
              <a:t>«Consolate, </a:t>
            </a:r>
            <a:r>
              <a:rPr lang="it-IT" sz="4000" dirty="0" err="1" smtClean="0">
                <a:latin typeface="Calibri" pitchFamily="34" charset="0"/>
                <a:ea typeface="Times New Roman" pitchFamily="18" charset="0"/>
                <a:cs typeface="Arial" charset="0"/>
              </a:rPr>
              <a:t>consolate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  <a:cs typeface="Arial" charset="0"/>
              </a:rPr>
              <a:t> il mio popolo – dice il vostro Dio. Parlate al cuore di Gerusalemme e gridatele che la sua tribolazione è compiuta la sua colpa è scontata, perché ha ricevuto dalla mano del Signore il doppio per tutti i suoi peccati». </a:t>
            </a:r>
            <a:endParaRPr lang="it-IT" sz="4000" b="1" dirty="0" smtClean="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64399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Una voce grida: «Nel deserto preparate la via al Signore, spianate nella steppa la strada per il nostro Dio. Ogni valle sia innalzata, ogni monte e ogni colle siano abbassati; il terreno accidentato si trasformi in piano e quello scosceso in vallata. Allora si rivelerà la gloria del Signore e tutti gli uomini insieme la vedranno, perché la bocca del Signore ha parlato». </a:t>
            </a:r>
            <a:endParaRPr lang="it-IT" sz="40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7868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Sali su un alto monte, tu che annunci liete notizie a Sion! Alza la tua voce con forza, tu che annunci liete notizie a Gerusalemme. Alza la voce, non temere; annuncia alle città di Giuda: «Ecco il vostro Dio! Ecco, il Signore Dio viene con potenza, il suo braccio esercita il dominio. Ecco, egli ha con sé il premio e la sua ricompensa lo precede. </a:t>
            </a:r>
            <a:endParaRPr lang="it-IT" sz="40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786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Come un pastore egli fa pascolare il gregge e con il suo braccio lo raduna; porta gli agnellini sul petto e conduce dolcemente le pecore madri».</a:t>
            </a:r>
          </a:p>
          <a:p>
            <a:pPr lvl="0" algn="just"/>
            <a:endParaRPr lang="it-IT" sz="40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lvl="0" algn="just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Parola di Dio.     </a:t>
            </a:r>
          </a:p>
          <a:p>
            <a:pPr lvl="0" algn="r"/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Rendiamo grazie a Dio.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44937"/>
          </a:xfrm>
          <a:prstGeom prst="rect">
            <a:avLst/>
          </a:prstGeom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785813" y="1341438"/>
            <a:ext cx="8358187" cy="707886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Benedici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Signore, * anima mia.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42844" y="3717925"/>
            <a:ext cx="8572531" cy="317009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Sei tanto grande, Signore, mio Dio! Sei rivestito di maestà e di splendore, avvolto di luce come di un manto, tu che distendi i cieli come una tenda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allAtOnce" autoUpdateAnimBg="0"/>
      <p:bldP spid="11269" grpId="0" animBg="1" autoUpdateAnimBg="0"/>
      <p:bldP spid="11270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ascatas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0" y="3429000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Costruisci sulle acque le tue alte dimore, fai delle nubi il tuo carro, cammini sulle ali del vento, fai dei venti i tuoi messaggeri e dei fulmini i tuoi ministri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85813" y="1341438"/>
            <a:ext cx="8358187" cy="707886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Benedici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Signore, * anima mia.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7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oto_pesci_sub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42908" y="2928934"/>
            <a:ext cx="9072596" cy="378565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i="1" dirty="0" smtClean="0">
                <a:latin typeface="Comic Sans MS" pitchFamily="66" charset="0"/>
              </a:rPr>
              <a:t>Quante sono le tue opere, Signore! Le hai fatte tutte con saggezza; la terra è piena delle tue creature. Ecco il mare spazioso e vasto: là rettili e pesci senza numero, animali piccoli e grandi. 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85813" y="142852"/>
            <a:ext cx="8358187" cy="707886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Benedici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Signore, * anima mia.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Immagine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42910" y="285728"/>
            <a:ext cx="8358187" cy="707886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Benedici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Signore, * anima mia.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85720" y="3500438"/>
            <a:ext cx="8572500" cy="3170099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 dirty="0" smtClean="0">
                <a:latin typeface="Comic Sans MS" pitchFamily="66" charset="0"/>
              </a:rPr>
              <a:t>Tutti da te aspettano che tu dia loro cibo a tempo opportuno. Tu lo provvedi, essi lo raccolgono; apri la tua mano, si saziano di beni.</a:t>
            </a:r>
            <a:endParaRPr lang="ca-ES" sz="40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3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arfalle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14282" y="285728"/>
            <a:ext cx="8358187" cy="707886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Benedici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Signore, * anima mia.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85750" y="2857500"/>
            <a:ext cx="8572500" cy="378565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 dirty="0" smtClean="0">
                <a:latin typeface="Comic Sans MS" pitchFamily="66" charset="0"/>
              </a:rPr>
              <a:t>Nascondi il tuo volto: li assale il terrore; togli loro il respiro: muoiono, e ritornano nella loro polvere. Mandi il tuo spirito, sono creati, e rinnovi la faccia della terra.</a:t>
            </a:r>
            <a:endParaRPr lang="ca-ES" sz="4000" b="1" i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Betlem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928813" y="214313"/>
            <a:ext cx="5143500" cy="13239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:\prewsepe cattedrale\IMG_11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2554288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magine 2" descr="Natale 2007 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714348" y="3714752"/>
            <a:ext cx="7715304" cy="2554545"/>
          </a:xfrm>
          <a:prstGeom prst="rect">
            <a:avLst/>
          </a:prstGeom>
          <a:solidFill>
            <a:srgbClr val="FFC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b="1" dirty="0" smtClean="0">
                <a:latin typeface="Stencil" pitchFamily="82" charset="0"/>
                <a:cs typeface="Times New Roman" pitchFamily="18" charset="0"/>
              </a:rPr>
              <a:t>Viene colui che è più forte </a:t>
            </a:r>
          </a:p>
          <a:p>
            <a:pPr algn="just"/>
            <a:r>
              <a:rPr lang="it-IT" sz="4000" b="1" dirty="0" smtClean="0">
                <a:latin typeface="Stencil" pitchFamily="82" charset="0"/>
                <a:cs typeface="Times New Roman" pitchFamily="18" charset="0"/>
              </a:rPr>
              <a:t>di me, disse Giovanni; </a:t>
            </a:r>
          </a:p>
          <a:p>
            <a:pPr algn="just"/>
            <a:r>
              <a:rPr lang="it-IT" sz="4000" b="1" dirty="0" smtClean="0">
                <a:latin typeface="Stencil" pitchFamily="82" charset="0"/>
                <a:cs typeface="Times New Roman" pitchFamily="18" charset="0"/>
              </a:rPr>
              <a:t>egli vi battezzerà in </a:t>
            </a:r>
          </a:p>
          <a:p>
            <a:pPr algn="just"/>
            <a:r>
              <a:rPr lang="it-IT" sz="4000" b="1" dirty="0" smtClean="0">
                <a:latin typeface="Stencil" pitchFamily="82" charset="0"/>
                <a:cs typeface="Times New Roman" pitchFamily="18" charset="0"/>
              </a:rPr>
              <a:t>Spirito Santo e fuoco.</a:t>
            </a:r>
            <a:endParaRPr lang="it-IT" sz="4000" b="1" dirty="0">
              <a:latin typeface="Stencil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:\prewsepe cattedrale\IMG_11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2554288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Big_04094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-133177"/>
            <a:ext cx="7293372" cy="7035453"/>
          </a:xfrm>
          <a:prstGeom prst="rect">
            <a:avLst/>
          </a:prstGeom>
        </p:spPr>
      </p:pic>
      <p:sp>
        <p:nvSpPr>
          <p:cNvPr id="54274" name="Rettangolo 1"/>
          <p:cNvSpPr>
            <a:spLocks noChangeArrowheads="1"/>
          </p:cNvSpPr>
          <p:nvPr/>
        </p:nvSpPr>
        <p:spPr bwMode="auto">
          <a:xfrm>
            <a:off x="214313" y="214313"/>
            <a:ext cx="728662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Il Signore sia con voi.</a:t>
            </a:r>
          </a:p>
          <a:p>
            <a:r>
              <a:rPr lang="it-IT" sz="40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E con il tuo spirito.</a:t>
            </a:r>
          </a:p>
          <a:p>
            <a:endParaRPr lang="it-IT" sz="4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r>
              <a:rPr lang="it-IT" sz="40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Dal Vangelo secondo </a:t>
            </a:r>
            <a:r>
              <a:rPr lang="it-IT" sz="400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Luca.</a:t>
            </a:r>
            <a:endParaRPr lang="it-IT" sz="4000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r>
              <a:rPr lang="it-IT" sz="40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Gloria a te, o Signore. </a:t>
            </a:r>
            <a:endParaRPr lang="it-IT" sz="4000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835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1"/>
          <p:cNvSpPr>
            <a:spLocks noChangeArrowheads="1"/>
          </p:cNvSpPr>
          <p:nvPr/>
        </p:nvSpPr>
        <p:spPr bwMode="auto">
          <a:xfrm>
            <a:off x="214282" y="214313"/>
            <a:ext cx="871543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In quel tempo, poiché il popolo era in attesa e tutti, riguardo a Giovanni, si domandavano in cuor loro se non fosse lui il Cristo, Giovanni rispose a tutti dicendo: «Io vi battezzo con acqua; ma viene colui che è più forte di me, a cui non sono degno di slegare i lacci dei sandali. Egli vi battezzerà in Spirito Santo e fuoco».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14290"/>
            <a:ext cx="88583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Ed ecco, mentre tutto il popolo veniva battezzato e Gesù, ricevuto anche lui il battesimo, stava in preghiera, il cielo si aprì e discese sopra di lui lo Spirito Santo in forma corporea, come una colomba, e venne una voce dal cielo: «Tu sei il Figlio mio, l’amato: in te ho posto il mio compiacimento».</a:t>
            </a:r>
            <a:endParaRPr lang="it-IT" sz="4000" dirty="0">
              <a:solidFill>
                <a:prstClr val="black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Battesimo Gesù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3103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403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prewsepe cattedrale\IMG_1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immareli.altervista.org/ani/cometa0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785794"/>
            <a:ext cx="4684451" cy="142876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cap="small" dirty="0"/>
              <a:t>RINNOVO  DELLE </a:t>
            </a:r>
            <a:endParaRPr lang="it-IT" sz="4000" dirty="0"/>
          </a:p>
          <a:p>
            <a:r>
              <a:rPr lang="it-IT" sz="4000" b="1" cap="small" dirty="0"/>
              <a:t>PROMESSE BATTESIMALI</a:t>
            </a:r>
            <a:endParaRPr lang="it-IT" sz="4000" dirty="0"/>
          </a:p>
          <a:p>
            <a:r>
              <a:rPr lang="it-IT" sz="4000" dirty="0"/>
              <a:t>Fratelli carissimi, per mezzo del Battesimo siamo divenuti partecipi del mistero pasquale del Cristo, siamo stati sepolti insieme con lui nella morte, per risorgere con lui a vita nuova. </a:t>
            </a:r>
          </a:p>
        </p:txBody>
      </p:sp>
    </p:spTree>
    <p:extLst>
      <p:ext uri="{BB962C8B-B14F-4D97-AF65-F5344CB8AC3E}">
        <p14:creationId xmlns:p14="http://schemas.microsoft.com/office/powerpoint/2010/main" val="16876411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620688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/>
              <a:t>Rinnoviamo le promesse del nostro Battesimo, con le quali un giorno abbiamo rinunziato a satana e alle sue opere e ci siamo impegnati a servire fedelmente Dio nella santa Chiesa cattolica</a:t>
            </a:r>
            <a:r>
              <a:rPr lang="it-IT" sz="4000" dirty="0" smtClean="0"/>
              <a:t>.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787072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928688" y="214313"/>
            <a:ext cx="5143500" cy="13239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404664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/>
              <a:t>Rinunziate al peccato, per vivere nella libertà dei figli di Dio?	</a:t>
            </a:r>
            <a:r>
              <a:rPr lang="it-IT" sz="4000" b="1" dirty="0"/>
              <a:t>Rinunzio</a:t>
            </a:r>
            <a:r>
              <a:rPr lang="it-IT" sz="4000" b="1" dirty="0" smtClean="0"/>
              <a:t>.</a:t>
            </a:r>
          </a:p>
          <a:p>
            <a:endParaRPr lang="it-IT" sz="4000" dirty="0"/>
          </a:p>
          <a:p>
            <a:r>
              <a:rPr lang="it-IT" sz="4000" dirty="0"/>
              <a:t>Rinunziate alle seduzioni del male, per non lasciarvi dominare dal peccato?  </a:t>
            </a:r>
          </a:p>
          <a:p>
            <a:r>
              <a:rPr lang="it-IT" sz="4000" b="1" dirty="0"/>
              <a:t>Rinunzio</a:t>
            </a:r>
            <a:r>
              <a:rPr lang="it-IT" sz="4000" b="1" dirty="0" smtClean="0"/>
              <a:t>.</a:t>
            </a:r>
          </a:p>
          <a:p>
            <a:endParaRPr lang="it-IT" sz="4000" dirty="0"/>
          </a:p>
          <a:p>
            <a:r>
              <a:rPr lang="it-IT" sz="4000" dirty="0"/>
              <a:t>Rinunziate a satana, origine e causa di ogni peccato?		</a:t>
            </a:r>
            <a:r>
              <a:rPr lang="it-IT" sz="4000" b="1" dirty="0"/>
              <a:t>Rinunzio</a:t>
            </a:r>
            <a:r>
              <a:rPr lang="it-IT" sz="4000" b="1" dirty="0" smtClean="0"/>
              <a:t>.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600745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404664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dirty="0"/>
              <a:t>Credete in Dio, Padre onnipotente, creatore del cielo e della terra?	</a:t>
            </a:r>
            <a:r>
              <a:rPr lang="it-IT" sz="6000" b="1" dirty="0"/>
              <a:t>Credo</a:t>
            </a:r>
            <a:r>
              <a:rPr lang="it-IT" sz="6000" b="1" dirty="0" smtClean="0"/>
              <a:t>.</a:t>
            </a:r>
          </a:p>
          <a:p>
            <a:endParaRPr lang="it-IT" sz="6000" dirty="0"/>
          </a:p>
        </p:txBody>
      </p:sp>
    </p:spTree>
    <p:extLst>
      <p:ext uri="{BB962C8B-B14F-4D97-AF65-F5344CB8AC3E}">
        <p14:creationId xmlns:p14="http://schemas.microsoft.com/office/powerpoint/2010/main" val="3348411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88639"/>
            <a:ext cx="86409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400" dirty="0"/>
              <a:t>Credete in Gesù Cristo, suo unico Figlio, nostro Signore, che nacque da Maria Vergine, morì e fu sepolto, è risuscitato dai morti e siede alla destra del Padre? </a:t>
            </a:r>
          </a:p>
          <a:p>
            <a:r>
              <a:rPr lang="it-IT" sz="5400" b="1" dirty="0"/>
              <a:t>Credo.</a:t>
            </a:r>
          </a:p>
          <a:p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519292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332656"/>
            <a:ext cx="87129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dirty="0"/>
              <a:t>Credete nello Spirito Santo, la santa Chiesa cattolica, la comunione dei santi, la remissione dei peccati, la risurrezione della carne e la vita eterna?	</a:t>
            </a:r>
            <a:r>
              <a:rPr lang="it-IT" sz="6000" b="1" dirty="0"/>
              <a:t>Credo.</a:t>
            </a:r>
          </a:p>
          <a:p>
            <a:endParaRPr lang="it-IT" sz="6000" dirty="0"/>
          </a:p>
        </p:txBody>
      </p:sp>
    </p:spTree>
    <p:extLst>
      <p:ext uri="{BB962C8B-B14F-4D97-AF65-F5344CB8AC3E}">
        <p14:creationId xmlns:p14="http://schemas.microsoft.com/office/powerpoint/2010/main" val="210865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404664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dirty="0"/>
              <a:t>Questa è la nostra fede. Questa è la fede della Chiesa e noi ci gloriamo di professarla in Cristo Gesù, nostro Signore.</a:t>
            </a:r>
          </a:p>
          <a:p>
            <a:r>
              <a:rPr lang="it-IT" sz="6000" b="1" dirty="0"/>
              <a:t>Amen.</a:t>
            </a:r>
            <a:endParaRPr lang="it-IT" sz="6000" dirty="0"/>
          </a:p>
        </p:txBody>
      </p:sp>
    </p:spTree>
    <p:extLst>
      <p:ext uri="{BB962C8B-B14F-4D97-AF65-F5344CB8AC3E}">
        <p14:creationId xmlns:p14="http://schemas.microsoft.com/office/powerpoint/2010/main" val="3721076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75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571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mareli.altervista.org/ani/nativitamo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805" cy="6858000"/>
          </a:xfrm>
          <a:prstGeom prst="rect">
            <a:avLst/>
          </a:prstGeom>
          <a:noFill/>
        </p:spPr>
      </p:pic>
      <p:sp>
        <p:nvSpPr>
          <p:cNvPr id="384001" name="Rectangle 1"/>
          <p:cNvSpPr>
            <a:spLocks noChangeArrowheads="1"/>
          </p:cNvSpPr>
          <p:nvPr/>
        </p:nvSpPr>
        <p:spPr bwMode="auto">
          <a:xfrm>
            <a:off x="1143000" y="428625"/>
            <a:ext cx="73580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0630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596" y="357166"/>
            <a:ext cx="8429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che i vati da lungi sognar, </a:t>
            </a:r>
          </a:p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che angeliche voci annunziar,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0004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Na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3" y="0"/>
            <a:ext cx="6572250" cy="193833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Bambino mio divino, </a:t>
            </a:r>
          </a:p>
          <a:p>
            <a:pPr algn="ctr"/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io ti vedo qui a tremar:</a:t>
            </a:r>
          </a:p>
          <a:p>
            <a:pPr algn="ctr"/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Dio beato!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http://immareli.altervista.org/ani/presepe0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08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714348" y="1428736"/>
            <a:ext cx="7429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al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2500298" y="142875"/>
            <a:ext cx="66437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 stirpe regale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decor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virgineo mistico fior,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0004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Na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50" y="0"/>
            <a:ext cx="73580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http://immareli.altervista.org/ani/presepe0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828" y="2741404"/>
            <a:ext cx="4362344" cy="3973744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571472" y="142852"/>
            <a:ext cx="7858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disceso a scontare l'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error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sol nato a parlare d'amor.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0"/>
            <a:ext cx="2360004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iapositiv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214313" y="0"/>
            <a:ext cx="8572500" cy="70802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l'avermi amato.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3643312" cy="1323975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71875" y="5286375"/>
            <a:ext cx="5072063" cy="1323975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4" descr="Na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86116" y="142852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71472" y="4643446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pic>
        <p:nvPicPr>
          <p:cNvPr id="31539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2360004" cy="32147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9" descr="xangel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417888"/>
            <a:ext cx="3571875" cy="3440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3971" name="Picture 10" descr="xangel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857250"/>
            <a:ext cx="27051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pic>
        <p:nvPicPr>
          <p:cNvPr id="83973" name="Picture 8" descr="xangel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57313"/>
            <a:ext cx="3071813" cy="3071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857356" y="1785926"/>
            <a:ext cx="5572125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85720" y="214290"/>
            <a:ext cx="5072097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14546" y="3714752"/>
            <a:ext cx="6572296" cy="292387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0630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3643312" cy="1323975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71875" y="5286375"/>
            <a:ext cx="5072063" cy="1323975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ativit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214313" y="0"/>
            <a:ext cx="8572500" cy="70802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l'avermi amato.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Diapositiv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357158" y="-5417"/>
            <a:ext cx="8215370" cy="686341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G:\prewsepe cattedrale\IMG_1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142860" y="0"/>
            <a:ext cx="8858280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la potenza</a:t>
            </a:r>
          </a:p>
          <a:p>
            <a:pPr algn="ctr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6357938" y="142875"/>
            <a:ext cx="25749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94211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Ora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la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Amen.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Il Signore sia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E con il tuo spirito.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753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728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97284" name="Picture 14" descr="http://tillilh9821.altervista.org/albums/userpics/10001/ist2_865859_nativity_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14500"/>
            <a:ext cx="647382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28813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785794"/>
            <a:ext cx="6218920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6357938" y="142875"/>
            <a:ext cx="25749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101379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Ora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la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dona a noi la pace.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861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5357813" y="1214438"/>
            <a:ext cx="32861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fedeli,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l'angelo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ci invita,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venite </a:t>
            </a:r>
          </a:p>
          <a:p>
            <a:pPr algn="just" eaLnBrk="0" hangingPunct="0"/>
            <a:r>
              <a:rPr lang="it-IT" sz="4000">
                <a:latin typeface="Tahoma" pitchFamily="34" charset="0"/>
                <a:cs typeface="Tahoma" pitchFamily="34" charset="0"/>
              </a:rPr>
              <a:t>a Betlemme.</a:t>
            </a:r>
            <a:r>
              <a:rPr lang="it-IT" sz="4000" i="1">
                <a:latin typeface="Tahoma" pitchFamily="34" charset="0"/>
                <a:cs typeface="Tahoma" pitchFamily="34" charset="0"/>
              </a:rPr>
              <a:t> </a:t>
            </a:r>
            <a:endParaRPr lang="it-IT" sz="40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6499" name="Immagine 2" descr="Campo dei pastori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Immagine 2" descr="Campo dei pastori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4500563"/>
            <a:ext cx="8572500" cy="1938337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notte risplende, tutto il mondo attende, seguiamo i pastori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625" y="5072063"/>
            <a:ext cx="85010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luce del mondo brilla in una grotta: la fede ci guida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357313" y="357188"/>
            <a:ext cx="7500937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Figlio di Dio, Re dell'universo,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si è fatto bambino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2229</Words>
  <Application>Microsoft Office PowerPoint</Application>
  <PresentationFormat>Presentazione su schermo (4:3)</PresentationFormat>
  <Paragraphs>357</Paragraphs>
  <Slides>137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18</vt:i4>
      </vt:variant>
      <vt:variant>
        <vt:lpstr>Titoli diapositive</vt:lpstr>
      </vt:variant>
      <vt:variant>
        <vt:i4>137</vt:i4>
      </vt:variant>
    </vt:vector>
  </HeadingPairs>
  <TitlesOfParts>
    <vt:vector size="155" baseType="lpstr">
      <vt:lpstr>En blanco</vt:lpstr>
      <vt:lpstr>2_Struttura predefinita</vt:lpstr>
      <vt:lpstr>1_En blanco</vt:lpstr>
      <vt:lpstr>Tema di Office</vt:lpstr>
      <vt:lpstr>3_Struttura predefinita</vt:lpstr>
      <vt:lpstr>2_Tema di Office</vt:lpstr>
      <vt:lpstr>1_Tema di Office</vt:lpstr>
      <vt:lpstr>2_En blanco</vt:lpstr>
      <vt:lpstr>9_Tema di Office</vt:lpstr>
      <vt:lpstr>10_Tema di Office</vt:lpstr>
      <vt:lpstr>11_Tema di Office</vt:lpstr>
      <vt:lpstr>12_Tema di Office</vt:lpstr>
      <vt:lpstr>6_Tema di Office</vt:lpstr>
      <vt:lpstr>7_Tema di Office</vt:lpstr>
      <vt:lpstr>5_Struttura predefinita</vt:lpstr>
      <vt:lpstr>6_Struttura predefinita</vt:lpstr>
      <vt:lpstr>5_Tema di Office</vt:lpstr>
      <vt:lpstr>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Fede</cp:lastModifiedBy>
  <cp:revision>158</cp:revision>
  <dcterms:created xsi:type="dcterms:W3CDTF">2003-10-01T14:22:47Z</dcterms:created>
  <dcterms:modified xsi:type="dcterms:W3CDTF">2013-01-12T21:45:17Z</dcterms:modified>
</cp:coreProperties>
</file>